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I" initials="S" lastIdx="1" clrIdx="0">
    <p:extLst>
      <p:ext uri="{19B8F6BF-5375-455C-9EA6-DF929625EA0E}">
        <p15:presenceInfo xmlns:p15="http://schemas.microsoft.com/office/powerpoint/2012/main" userId="SC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FC79-AC65-4967-A1F0-2C1AAB87CC64}" type="datetimeFigureOut">
              <a:rPr lang="th-TH" smtClean="0"/>
              <a:t>27/06/66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485-D36C-4EF2-A83E-A13B4BFBD5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751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FC79-AC65-4967-A1F0-2C1AAB87CC64}" type="datetimeFigureOut">
              <a:rPr lang="th-TH" smtClean="0"/>
              <a:t>27/06/66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485-D36C-4EF2-A83E-A13B4BFBD5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28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FC79-AC65-4967-A1F0-2C1AAB87CC64}" type="datetimeFigureOut">
              <a:rPr lang="th-TH" smtClean="0"/>
              <a:t>27/06/66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485-D36C-4EF2-A83E-A13B4BFBD5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305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FC79-AC65-4967-A1F0-2C1AAB87CC64}" type="datetimeFigureOut">
              <a:rPr lang="th-TH" smtClean="0"/>
              <a:t>27/06/66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485-D36C-4EF2-A83E-A13B4BFBD5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741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FC79-AC65-4967-A1F0-2C1AAB87CC64}" type="datetimeFigureOut">
              <a:rPr lang="th-TH" smtClean="0"/>
              <a:t>27/06/66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485-D36C-4EF2-A83E-A13B4BFBD5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812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FC79-AC65-4967-A1F0-2C1AAB87CC64}" type="datetimeFigureOut">
              <a:rPr lang="th-TH" smtClean="0"/>
              <a:t>27/06/66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485-D36C-4EF2-A83E-A13B4BFBD5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994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FC79-AC65-4967-A1F0-2C1AAB87CC64}" type="datetimeFigureOut">
              <a:rPr lang="th-TH" smtClean="0"/>
              <a:t>27/06/66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485-D36C-4EF2-A83E-A13B4BFBD5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860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FC79-AC65-4967-A1F0-2C1AAB87CC64}" type="datetimeFigureOut">
              <a:rPr lang="th-TH" smtClean="0"/>
              <a:t>27/06/66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485-D36C-4EF2-A83E-A13B4BFBD5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389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FC79-AC65-4967-A1F0-2C1AAB87CC64}" type="datetimeFigureOut">
              <a:rPr lang="th-TH" smtClean="0"/>
              <a:t>27/06/66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485-D36C-4EF2-A83E-A13B4BFBD5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441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FC79-AC65-4967-A1F0-2C1AAB87CC64}" type="datetimeFigureOut">
              <a:rPr lang="th-TH" smtClean="0"/>
              <a:t>27/06/66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485-D36C-4EF2-A83E-A13B4BFBD5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825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FC79-AC65-4967-A1F0-2C1AAB87CC64}" type="datetimeFigureOut">
              <a:rPr lang="th-TH" smtClean="0"/>
              <a:t>27/06/66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485-D36C-4EF2-A83E-A13B4BFBD5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782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CFC79-AC65-4967-A1F0-2C1AAB87CC64}" type="datetimeFigureOut">
              <a:rPr lang="th-TH" smtClean="0"/>
              <a:t>27/06/66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CE485-D36C-4EF2-A83E-A13B4BFBD5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380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73179" y="5847228"/>
            <a:ext cx="101954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kern="10" dirty="0" smtClean="0">
                <a:ln w="952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solidFill>
                  <a:srgbClr val="FF3399"/>
                </a:solidFill>
                <a:latin typeface="Arial Black" panose="020B0A04020102020204" pitchFamily="34" charset="0"/>
                <a:cs typeface="TH Baijam" panose="02000506000000020004" pitchFamily="2" charset="-34"/>
              </a:rPr>
              <a:t>นักศึกษา รุ่น 66 คณะ</a:t>
            </a:r>
            <a:r>
              <a:rPr lang="th-TH" sz="3200" b="1" kern="10" dirty="0">
                <a:ln w="9525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solidFill>
                  <a:srgbClr val="FF3399"/>
                </a:solidFill>
                <a:latin typeface="Arial Black" panose="020B0A04020102020204" pitchFamily="34" charset="0"/>
                <a:cs typeface="TH Baijam" panose="02000506000000020004" pitchFamily="2" charset="-34"/>
              </a:rPr>
              <a:t>วิทยาศาสตร์และเทคโนโลยี มหาวิทยาลัยราชภัฎสวนสุนันทา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53" y="190152"/>
            <a:ext cx="5011883" cy="3341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11" y="1239344"/>
            <a:ext cx="4021755" cy="2681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7" y="1205860"/>
            <a:ext cx="4071981" cy="2714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8253" y="4116234"/>
            <a:ext cx="9909194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kern="10" dirty="0">
                <a:solidFill>
                  <a:srgbClr val="0070C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ngsana New" panose="02020603050405020304" pitchFamily="18" charset="-34"/>
              </a:rPr>
              <a:t>การให้ความรู้ทางด้านการเรียนการสอนและการลงทะเบียนเรียนรายวิชา ภาคเรียนที่ </a:t>
            </a:r>
            <a:r>
              <a:rPr lang="en-US" sz="3600" b="1" kern="10" dirty="0" smtClean="0">
                <a:solidFill>
                  <a:srgbClr val="0070C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ngsana New" panose="02020603050405020304" pitchFamily="18" charset="-34"/>
              </a:rPr>
              <a:t>1/2566 </a:t>
            </a:r>
          </a:p>
          <a:p>
            <a:pPr algn="ctr">
              <a:defRPr/>
            </a:pPr>
            <a:r>
              <a:rPr lang="th-TH" sz="34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ngsana New" panose="02020603050405020304" pitchFamily="18" charset="-34"/>
              </a:rPr>
              <a:t>ในวันอังคารที่ 4 กรกฏาคม 2566 เวลา 10.00 – 11.30 น. (ผ่าน </a:t>
            </a:r>
            <a:r>
              <a:rPr lang="en-US" sz="34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ngsana New" panose="02020603050405020304" pitchFamily="18" charset="-34"/>
              </a:rPr>
              <a:t>F</a:t>
            </a:r>
            <a:r>
              <a:rPr lang="en-US" sz="34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ngsana New" panose="02020603050405020304" pitchFamily="18" charset="-34"/>
              </a:rPr>
              <a:t>acebook live</a:t>
            </a:r>
            <a:r>
              <a:rPr lang="th-TH" sz="34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ngsana New" panose="02020603050405020304" pitchFamily="18" charset="-34"/>
              </a:rPr>
              <a:t>)    </a:t>
            </a:r>
            <a:endParaRPr lang="en-US" sz="34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870" y="190152"/>
            <a:ext cx="966254" cy="127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85366E1-C856-4873-9F4A-7337B382D8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271" y="4911968"/>
            <a:ext cx="1108453" cy="11084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20927" y="6020421"/>
            <a:ext cx="1699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th-TH" sz="1800" dirty="0">
                <a:solidFill>
                  <a:srgbClr val="D60093"/>
                </a:solidFill>
                <a:latin typeface="Angsana New" panose="02020603050405020304" pitchFamily="18" charset="-34"/>
                <a:cs typeface="KodchiangUPC" panose="02020603050405020304" pitchFamily="18" charset="-34"/>
              </a:rPr>
              <a:t>เพจเฟสบุ๊กคณะวิทยา</a:t>
            </a:r>
            <a:r>
              <a:rPr lang="th-TH" sz="1800" dirty="0" smtClean="0">
                <a:solidFill>
                  <a:srgbClr val="D60093"/>
                </a:solidFill>
                <a:latin typeface="Angsana New" panose="02020603050405020304" pitchFamily="18" charset="-34"/>
                <a:cs typeface="KodchiangUPC" panose="02020603050405020304" pitchFamily="18" charset="-34"/>
              </a:rPr>
              <a:t>สตร์</a:t>
            </a:r>
          </a:p>
          <a:p>
            <a:pPr algn="ctr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th-TH" sz="1800" dirty="0" smtClean="0">
                <a:solidFill>
                  <a:srgbClr val="D60093"/>
                </a:solidFill>
                <a:latin typeface="Angsana New" panose="02020603050405020304" pitchFamily="18" charset="-34"/>
                <a:cs typeface="KodchiangUPC" panose="02020603050405020304" pitchFamily="18" charset="-34"/>
              </a:rPr>
              <a:t>และ</a:t>
            </a:r>
            <a:r>
              <a:rPr lang="th-TH" sz="1800" dirty="0">
                <a:solidFill>
                  <a:srgbClr val="D60093"/>
                </a:solidFill>
                <a:latin typeface="Angsana New" panose="02020603050405020304" pitchFamily="18" charset="-34"/>
                <a:cs typeface="KodchiangUPC" panose="02020603050405020304" pitchFamily="18" charset="-34"/>
              </a:rPr>
              <a:t>เทคโนโลยี</a:t>
            </a:r>
          </a:p>
        </p:txBody>
      </p:sp>
    </p:spTree>
    <p:extLst>
      <p:ext uri="{BB962C8B-B14F-4D97-AF65-F5344CB8AC3E}">
        <p14:creationId xmlns:p14="http://schemas.microsoft.com/office/powerpoint/2010/main" val="129402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19" y="0"/>
            <a:ext cx="491447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4156" y="4056034"/>
            <a:ext cx="6465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B050"/>
                </a:solidFill>
              </a:rPr>
              <a:t>ข้อมูลการแบ่งสาขาวิชาและหมู่เรียน ให้สอดคล้องกับตารางเรียนตารางสอนของนักศึกษา</a:t>
            </a:r>
            <a:endParaRPr lang="th-TH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1734" y="5540110"/>
            <a:ext cx="661270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b="1" dirty="0" smtClean="0">
                <a:solidFill>
                  <a:srgbClr val="0070C0"/>
                </a:solidFill>
              </a:rPr>
              <a:t>หมายเหตุ </a:t>
            </a:r>
            <a:r>
              <a:rPr lang="en-US" sz="2600" b="1" dirty="0" smtClean="0">
                <a:solidFill>
                  <a:srgbClr val="0070C0"/>
                </a:solidFill>
              </a:rPr>
              <a:t>: </a:t>
            </a:r>
            <a:r>
              <a:rPr lang="th-TH" sz="2600" b="1" dirty="0" smtClean="0">
                <a:solidFill>
                  <a:srgbClr val="0070C0"/>
                </a:solidFill>
              </a:rPr>
              <a:t>การอบรมการลงทะเบียน นักศึกษาต้องลงทะเบียน </a:t>
            </a:r>
          </a:p>
          <a:p>
            <a:r>
              <a:rPr lang="th-TH" sz="2600" b="1" dirty="0" smtClean="0">
                <a:solidFill>
                  <a:srgbClr val="0070C0"/>
                </a:solidFill>
              </a:rPr>
              <a:t>โดยใช้ข้อมูลตารางเรียนตามตามสาขาวิชาและหมู่เรียนของตนเอง</a:t>
            </a:r>
            <a:endParaRPr lang="th-TH" sz="2600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85366E1-C856-4873-9F4A-7337B382D8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622" y="302937"/>
            <a:ext cx="2659177" cy="26591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17205" y="2962114"/>
            <a:ext cx="3900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th-TH" dirty="0">
                <a:solidFill>
                  <a:srgbClr val="D60093"/>
                </a:solidFill>
                <a:latin typeface="Angsana New" panose="02020603050405020304" pitchFamily="18" charset="-34"/>
                <a:cs typeface="KodchiangUPC" panose="02020603050405020304" pitchFamily="18" charset="-34"/>
              </a:rPr>
              <a:t>เพจเฟสบุ๊กคณะวิทยาสตร์และเทคโนโลยี</a:t>
            </a:r>
          </a:p>
        </p:txBody>
      </p:sp>
    </p:spTree>
    <p:extLst>
      <p:ext uri="{BB962C8B-B14F-4D97-AF65-F5344CB8AC3E}">
        <p14:creationId xmlns:p14="http://schemas.microsoft.com/office/powerpoint/2010/main" val="80490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6333" y="66215"/>
            <a:ext cx="11492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th-TH" dirty="0" smtClean="0">
                <a:solidFill>
                  <a:srgbClr val="D60093"/>
                </a:solidFill>
                <a:latin typeface="Angsana New" panose="02020603050405020304" pitchFamily="18" charset="-34"/>
                <a:cs typeface="KodchiangUPC" panose="02020603050405020304" pitchFamily="18" charset="-34"/>
              </a:rPr>
              <a:t>สิ่งที่นักศึกษาต้องเตรียมตัว ก่อนการเข้าอบรม</a:t>
            </a:r>
          </a:p>
          <a:p>
            <a:pPr marL="514350" indent="-514350">
              <a:buClr>
                <a:schemeClr val="accent1">
                  <a:lumMod val="60000"/>
                  <a:lumOff val="40000"/>
                </a:schemeClr>
              </a:buClr>
              <a:buAutoNum type="arabicPeriod"/>
              <a:defRPr/>
            </a:pPr>
            <a:r>
              <a:rPr lang="th-TH" dirty="0" smtClean="0">
                <a:solidFill>
                  <a:srgbClr val="D60093"/>
                </a:solidFill>
                <a:latin typeface="Angsana New" panose="02020603050405020304" pitchFamily="18" charset="-34"/>
                <a:cs typeface="KodchiangUPC" panose="02020603050405020304" pitchFamily="18" charset="-34"/>
              </a:rPr>
              <a:t>ตรวจสอบรหัสนักศึกษาและอาจารย์ที่ปรึกษา ว่าตนเองอยู่ในสาขาวิชาใด หมู่เรียนใด</a:t>
            </a:r>
          </a:p>
          <a:p>
            <a:pPr marL="514350" indent="-514350">
              <a:buClr>
                <a:schemeClr val="accent1">
                  <a:lumMod val="60000"/>
                  <a:lumOff val="40000"/>
                </a:schemeClr>
              </a:buClr>
              <a:buAutoNum type="arabicPeriod"/>
              <a:defRPr/>
            </a:pPr>
            <a:r>
              <a:rPr lang="th-TH" dirty="0" smtClean="0">
                <a:solidFill>
                  <a:srgbClr val="D60093"/>
                </a:solidFill>
                <a:latin typeface="Angsana New" panose="02020603050405020304" pitchFamily="18" charset="-34"/>
                <a:cs typeface="KodchiangUPC" panose="02020603050405020304" pitchFamily="18" charset="-34"/>
              </a:rPr>
              <a:t>ตารางเรียนของตนเอง สอดคล้องกับรหัสนักศึกษา (</a:t>
            </a:r>
            <a:r>
              <a:rPr lang="en-US" dirty="0" smtClean="0">
                <a:solidFill>
                  <a:srgbClr val="D60093"/>
                </a:solidFill>
                <a:latin typeface="Angsana New" panose="02020603050405020304" pitchFamily="18" charset="-34"/>
                <a:cs typeface="KodchiangUPC" panose="02020603050405020304" pitchFamily="18" charset="-34"/>
              </a:rPr>
              <a:t>Print </a:t>
            </a:r>
            <a:r>
              <a:rPr lang="th-TH" dirty="0" smtClean="0">
                <a:solidFill>
                  <a:srgbClr val="D60093"/>
                </a:solidFill>
                <a:latin typeface="Angsana New" panose="02020603050405020304" pitchFamily="18" charset="-34"/>
                <a:cs typeface="KodchiangUPC" panose="02020603050405020304" pitchFamily="18" charset="-34"/>
              </a:rPr>
              <a:t>ออกมาก่อน)</a:t>
            </a:r>
          </a:p>
          <a:p>
            <a:pPr marL="514350" indent="-514350">
              <a:buClr>
                <a:schemeClr val="accent1">
                  <a:lumMod val="60000"/>
                  <a:lumOff val="40000"/>
                </a:schemeClr>
              </a:buClr>
              <a:buAutoNum type="arabicPeriod"/>
              <a:defRPr/>
            </a:pPr>
            <a:r>
              <a:rPr lang="th-TH" dirty="0" smtClean="0">
                <a:solidFill>
                  <a:srgbClr val="D60093"/>
                </a:solidFill>
                <a:latin typeface="Angsana New" panose="02020603050405020304" pitchFamily="18" charset="-34"/>
                <a:cs typeface="KodchiangUPC" panose="02020603050405020304" pitchFamily="18" charset="-34"/>
              </a:rPr>
              <a:t>เครื่องคอมพิวเตอร์ เพิ่มเติมอีก 1 ตัว (นอกเหนือจากการใช้อบรม สำหรับใช้ในการลงทะเบียนเรียนรายวิชา)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83226">
            <a:off x="250325" y="2756132"/>
            <a:ext cx="3997240" cy="1786853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89538">
            <a:off x="3669306" y="3325578"/>
            <a:ext cx="4210415" cy="194124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49925">
            <a:off x="7162008" y="4049492"/>
            <a:ext cx="4612930" cy="1933511"/>
          </a:xfrm>
          <a:prstGeom prst="rect">
            <a:avLst/>
          </a:prstGeom>
          <a:ln w="28575">
            <a:solidFill>
              <a:srgbClr val="FF66FF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928594" y="1882097"/>
            <a:ext cx="45884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th-TH" sz="2600" dirty="0" smtClean="0">
                <a:solidFill>
                  <a:srgbClr val="FF0000"/>
                </a:solidFill>
                <a:latin typeface="Angsana New" panose="02020603050405020304" pitchFamily="18" charset="-34"/>
                <a:cs typeface="KodchiangUPC" panose="02020603050405020304" pitchFamily="18" charset="-34"/>
              </a:rPr>
              <a:t>ตัวอย่างตารางเรียนของนักศึกษาที่ต้องเตรียมไว้</a:t>
            </a:r>
            <a:endParaRPr lang="th-TH" sz="2600" dirty="0">
              <a:solidFill>
                <a:srgbClr val="FF0000"/>
              </a:solidFill>
              <a:latin typeface="Angsana New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9482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166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Angsana New</vt:lpstr>
      <vt:lpstr>Arial</vt:lpstr>
      <vt:lpstr>Arial Black</vt:lpstr>
      <vt:lpstr>Calibri</vt:lpstr>
      <vt:lpstr>Calibri Light</vt:lpstr>
      <vt:lpstr>Cordia New</vt:lpstr>
      <vt:lpstr>KodchiangUPC</vt:lpstr>
      <vt:lpstr>TH Baijam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SCI</dc:creator>
  <cp:lastModifiedBy>SCI</cp:lastModifiedBy>
  <cp:revision>10</cp:revision>
  <dcterms:created xsi:type="dcterms:W3CDTF">2023-06-27T04:37:36Z</dcterms:created>
  <dcterms:modified xsi:type="dcterms:W3CDTF">2023-06-27T05:33:57Z</dcterms:modified>
</cp:coreProperties>
</file>